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7" r:id="rId6"/>
    <p:sldId id="265" r:id="rId7"/>
    <p:sldId id="278" r:id="rId8"/>
    <p:sldId id="276" r:id="rId9"/>
    <p:sldId id="279" r:id="rId10"/>
    <p:sldId id="275" r:id="rId11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만든 이" initials="오전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18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198C865-FB25-47E1-8C27-08B1C97CA218}" type="datetime1">
              <a:rPr lang="ko-KR" altLang="en-US" smtClean="0">
                <a:latin typeface="+mj-ea"/>
                <a:ea typeface="+mj-ea"/>
              </a:rPr>
              <a:t>2023-05-08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CE6632E4-9166-4542-81F4-715FF7BB0489}" type="datetime1">
              <a:rPr lang="ko-KR" altLang="en-US" smtClean="0"/>
              <a:pPr/>
              <a:t>2023-05-08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>
              <a:latin typeface="+mj-ea"/>
              <a:ea typeface="+mj-ea"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F97DC217-DF71-1A49-B3EA-559F1F43B0FF}" type="slidenum">
              <a:rPr lang="en-US" altLang="ko-KR" noProof="0" smtClean="0"/>
              <a:pPr/>
              <a:t>‹#›</a:t>
            </a:fld>
            <a:endParaRPr lang="ko-KR" altLang="en-US" noProof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670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472790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618069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32934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6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29844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altLang="ko-KR" smtClean="0"/>
              <a:pPr/>
              <a:t>7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0176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자유형(F)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자유형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시간 표시줄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0028A10-1023-435E-8622-4AFC84E83B32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727FE0F-B16B-4ED9-827D-D9BA74803DBA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F5CDA3-30CF-450C-91E4-86FCE48334BF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4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 sz="1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 sz="1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종료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2" name="자유형(F)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자유형(F)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자유형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" name="자유형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9B39A78-282B-4C90-89E3-DF5CAC5A8E7E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자유형(F)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자유형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자유형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821C666-04F7-426C-AA55-BEB70275A1B9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구역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자유형(F)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자유형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6" name="자유형(F)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7" name="자유형(F)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자유형(F)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그래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자유형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자유형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E6AB79C-CD11-4C8C-9B8C-4C3AAA6F37E8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차트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자유형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자유형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ko-KR" altLang="en-US" noProof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9144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3716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828800" indent="0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208D44D-C2CA-42CC-91F4-1CB695BDE415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용문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“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ko-KR" altLang="en-US" noProof="0"/>
              <a:t>”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6F4C0DE-3861-46B6-B09C-FD3EBBE55B81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제목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텍스트 개체 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1" name="텍스트 개체 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7" name="그림 개체 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2" name="텍스트 개체 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3" name="텍스트 개체 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8" name="그림 개체 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4" name="텍스트 개체 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5" name="텍스트 개체 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9" name="그림 개체 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6" name="텍스트 개체 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17" name="텍스트 개체 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BB4D3B6-F16C-48BA-9434-54ED0454B8BC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19" name="자유형(F)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자유형(F)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자유형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자유형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자유형(F)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자유형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전체 팀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제목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6" name="그림 개체 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1" name="텍스트 개체 틀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2" name="텍스트 개체 틀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3" name="그림 개체 틀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4" name="텍스트 개체 틀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5" name="텍스트 개체 틀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6" name="그림 개체 틀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37" name="텍스트 개체 틀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38" name="텍스트 개체 틀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39" name="그림 개체 틀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0" name="텍스트 개체 틀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1" name="텍스트 개체 틀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2" name="그림 개체 틀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3" name="텍스트 개체 틀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4" name="텍스트 개체 틀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5" name="그림 개체 틀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6" name="텍스트 개체 틀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47" name="텍스트 개체 틀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48" name="그림 개체 틀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49" name="텍스트 개체 틀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0" name="텍스트 개체 틀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51" name="그림 개체 틀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52" name="텍스트 개체 틀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이름</a:t>
            </a:r>
          </a:p>
        </p:txBody>
      </p:sp>
      <p:sp>
        <p:nvSpPr>
          <p:cNvPr id="53" name="텍스트 개체 틀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제목</a:t>
            </a:r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7E80D99-A453-4BA1-9BD9-9EE7A9F0F929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2" name="바닥글 개체 틀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</a:endParaRPr>
          </a:p>
        </p:txBody>
      </p:sp>
      <p:sp>
        <p:nvSpPr>
          <p:cNvPr id="23" name="슬라이드 번호 개체 틀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B6892FB-8CC7-440F-A00A-9C089259DD72}" type="datetime1">
              <a:rPr lang="ko-KR" altLang="en-US" noProof="0" smtClean="0"/>
              <a:t>2023-05-08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294A09A9-5501-47C1-A89A-A340965A2BE2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286" y="1041400"/>
            <a:ext cx="8814707" cy="2387600"/>
          </a:xfrm>
        </p:spPr>
        <p:txBody>
          <a:bodyPr rtlCol="0"/>
          <a:lstStyle/>
          <a:p>
            <a:pPr rtl="0"/>
            <a:r>
              <a:rPr lang="ko-KR" altLang="en-US" sz="3600" dirty="0"/>
              <a:t>스마트폰게임프로그래밍 </a:t>
            </a:r>
            <a:r>
              <a:rPr lang="en-US" altLang="ko-KR" sz="3600" dirty="0"/>
              <a:t>2</a:t>
            </a:r>
            <a:r>
              <a:rPr lang="ko-KR" altLang="en-US" sz="3600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31993" y="4110038"/>
            <a:ext cx="9500507" cy="806675"/>
          </a:xfrm>
        </p:spPr>
        <p:txBody>
          <a:bodyPr rtlCol="0"/>
          <a:lstStyle/>
          <a:p>
            <a:pPr rtl="0"/>
            <a:r>
              <a:rPr lang="en-US" altLang="ko-KR" sz="2000"/>
              <a:t>2018180044</a:t>
            </a:r>
            <a:r>
              <a:rPr lang="ko-KR" altLang="en-US" sz="2000" dirty="0"/>
              <a:t> 최해성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ko-KR" altLang="en-US" dirty="0"/>
              <a:t>소개</a:t>
            </a:r>
          </a:p>
          <a:p>
            <a:pPr rtl="0"/>
            <a:r>
              <a:rPr lang="ko-KR" altLang="en-US" dirty="0"/>
              <a:t>진행 상황</a:t>
            </a:r>
            <a:endParaRPr lang="en-US" altLang="ko-KR" dirty="0"/>
          </a:p>
          <a:p>
            <a:pPr rtl="0"/>
            <a:r>
              <a:rPr lang="en-US" altLang="ko-KR" dirty="0"/>
              <a:t>Git commit</a:t>
            </a:r>
          </a:p>
          <a:p>
            <a:pPr rtl="0"/>
            <a:r>
              <a:rPr lang="en-US" altLang="ko-KR" dirty="0" err="1"/>
              <a:t>MainScene</a:t>
            </a:r>
            <a:endParaRPr lang="en-US" altLang="ko-KR" dirty="0"/>
          </a:p>
          <a:p>
            <a:pPr rtl="0"/>
            <a:endParaRPr lang="ko-KR" altLang="en-US" dirty="0"/>
          </a:p>
          <a:p>
            <a:pPr rtl="0"/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ko-KR" altLang="en-US" dirty="0"/>
              <a:t>소개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3</a:t>
            </a:fld>
            <a:endParaRPr lang="ko-KR" altLang="en-US"/>
          </a:p>
        </p:txBody>
      </p:sp>
      <p:sp>
        <p:nvSpPr>
          <p:cNvPr id="15" name="내용 개체 틀 14">
            <a:extLst>
              <a:ext uri="{FF2B5EF4-FFF2-40B4-BE49-F238E27FC236}">
                <a16:creationId xmlns:a16="http://schemas.microsoft.com/office/drawing/2014/main" id="{0D2B7AC8-ED03-F88E-63DA-41F04EE29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280" y="2072139"/>
            <a:ext cx="9977120" cy="1217162"/>
          </a:xfrm>
        </p:spPr>
        <p:txBody>
          <a:bodyPr/>
          <a:lstStyle/>
          <a:p>
            <a:r>
              <a:rPr lang="ko-KR" altLang="en-US" dirty="0"/>
              <a:t>프로젝트 제목</a:t>
            </a:r>
            <a:r>
              <a:rPr lang="en-US" altLang="ko-KR" dirty="0"/>
              <a:t>: </a:t>
            </a:r>
            <a:r>
              <a:rPr lang="ko-KR" altLang="en-US" dirty="0"/>
              <a:t>길 건너 친구들 모작</a:t>
            </a:r>
          </a:p>
          <a:p>
            <a:r>
              <a:rPr lang="ko-KR" altLang="en-US" dirty="0"/>
              <a:t>게임 컨셉</a:t>
            </a:r>
            <a:r>
              <a:rPr lang="en-US" altLang="ko-KR" dirty="0"/>
              <a:t>: </a:t>
            </a:r>
            <a:r>
              <a:rPr lang="ko-KR" altLang="en-US" dirty="0"/>
              <a:t>터치를 이용해 캐릭터를 앞으로 전진하거나 </a:t>
            </a:r>
            <a:r>
              <a:rPr lang="ko-KR" altLang="en-US" dirty="0" err="1"/>
              <a:t>스와이프를</a:t>
            </a:r>
            <a:r>
              <a:rPr lang="ko-KR" altLang="en-US" dirty="0"/>
              <a:t> 이용해 캐릭터를 좌</a:t>
            </a:r>
            <a:r>
              <a:rPr lang="en-US" altLang="ko-KR" dirty="0"/>
              <a:t>/</a:t>
            </a:r>
            <a:r>
              <a:rPr lang="ko-KR" altLang="en-US" dirty="0"/>
              <a:t>우로 이동시키면서 방해요소를 피해 최대한 앞으로 전진하는 게임</a:t>
            </a: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ko-KR" altLang="en-US" dirty="0"/>
              <a:t>진행 상황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4</a:t>
            </a:fld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54663D69-AF98-EAE7-89D4-DB1C3C0498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611253"/>
              </p:ext>
            </p:extLst>
          </p:nvPr>
        </p:nvGraphicFramePr>
        <p:xfrm>
          <a:off x="631036" y="2316480"/>
          <a:ext cx="959514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7683">
                  <a:extLst>
                    <a:ext uri="{9D8B030D-6E8A-4147-A177-3AD203B41FA5}">
                      <a16:colId xmlns:a16="http://schemas.microsoft.com/office/drawing/2014/main" val="912237918"/>
                    </a:ext>
                  </a:extLst>
                </a:gridCol>
                <a:gridCol w="5897461">
                  <a:extLst>
                    <a:ext uri="{9D8B030D-6E8A-4147-A177-3AD203B41FA5}">
                      <a16:colId xmlns:a16="http://schemas.microsoft.com/office/drawing/2014/main" val="942807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진행률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05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리소스 수집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80%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825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메인화면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게임화면 구현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8211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게임화면 캐릭터 렌더링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093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맵 구현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렌더링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981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캐릭터 전진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좌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우 이동</a:t>
                      </a: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100%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91259"/>
                  </a:ext>
                </a:extLst>
              </a:tr>
            </a:tbl>
          </a:graphicData>
        </a:graphic>
      </p:graphicFrame>
      <p:pic>
        <p:nvPicPr>
          <p:cNvPr id="5" name="PlayDemo">
            <a:hlinkClick r:id="" action="ppaction://media"/>
            <a:extLst>
              <a:ext uri="{FF2B5EF4-FFF2-40B4-BE49-F238E27FC236}">
                <a16:creationId xmlns:a16="http://schemas.microsoft.com/office/drawing/2014/main" id="{C2A273E8-9099-5B5E-5425-9AF98F7A6C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83566" y="196958"/>
            <a:ext cx="3090084" cy="652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8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1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altLang="ko-KR" dirty="0"/>
              <a:t>Git commit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5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3883725-00C3-7F68-2CE9-3326D5670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540" y="2086334"/>
            <a:ext cx="6576380" cy="3817159"/>
          </a:xfrm>
          <a:prstGeom prst="rect">
            <a:avLst/>
          </a:prstGeom>
        </p:spPr>
      </p:pic>
      <p:graphicFrame>
        <p:nvGraphicFramePr>
          <p:cNvPr id="10" name="표 3">
            <a:extLst>
              <a:ext uri="{FF2B5EF4-FFF2-40B4-BE49-F238E27FC236}">
                <a16:creationId xmlns:a16="http://schemas.microsoft.com/office/drawing/2014/main" id="{076E4DCE-3757-737A-61D2-403E54C2D7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9832270"/>
              </p:ext>
            </p:extLst>
          </p:nvPr>
        </p:nvGraphicFramePr>
        <p:xfrm>
          <a:off x="6845223" y="2086334"/>
          <a:ext cx="468741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6390">
                  <a:extLst>
                    <a:ext uri="{9D8B030D-6E8A-4147-A177-3AD203B41FA5}">
                      <a16:colId xmlns:a16="http://schemas.microsoft.com/office/drawing/2014/main" val="912237918"/>
                    </a:ext>
                  </a:extLst>
                </a:gridCol>
                <a:gridCol w="2881023">
                  <a:extLst>
                    <a:ext uri="{9D8B030D-6E8A-4147-A177-3AD203B41FA5}">
                      <a16:colId xmlns:a16="http://schemas.microsoft.com/office/drawing/2014/main" val="9428079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Commit 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5054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825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8211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  <a:endParaRPr lang="en-US" altLang="ko-KR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093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981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  <a:endParaRPr lang="ko-KR" altLang="en-US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91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110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/>
          <a:lstStyle/>
          <a:p>
            <a:pPr rtl="0"/>
            <a:r>
              <a:rPr lang="en-US" altLang="ko-KR" dirty="0" err="1"/>
              <a:t>MainScene</a:t>
            </a:r>
            <a:endParaRPr lang="en-US" altLang="ko-KR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rtlCol="0"/>
          <a:lstStyle/>
          <a:p>
            <a:pPr rtl="0"/>
            <a:fld id="{294A09A9-5501-47C1-A89A-A340965A2BE2}" type="slidenum">
              <a:rPr lang="en-US" altLang="ko-KR" smtClean="0"/>
              <a:pPr rtl="0"/>
              <a:t>6</a:t>
            </a:fld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40BD06-B0C1-CF8A-C01E-F332F534DEE6}"/>
              </a:ext>
            </a:extLst>
          </p:cNvPr>
          <p:cNvSpPr txBox="1"/>
          <p:nvPr/>
        </p:nvSpPr>
        <p:spPr>
          <a:xfrm>
            <a:off x="481083" y="1798325"/>
            <a:ext cx="10206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Player: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MainScene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 등장하는 플레이어의 정보를 다루는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Class, </a:t>
            </a:r>
          </a:p>
          <a:p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MapLoader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en-US" altLang="ko-KR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MainScene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</a:t>
            </a:r>
            <a:r>
              <a:rPr lang="ko-KR" altLang="en-US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맵에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해당하는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Environment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객체들을 생성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추가해주는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</a:t>
            </a:r>
          </a:p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Environment: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초원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Sprite,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도로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Sprite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렌더링하는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305127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/>
          <a:lstStyle/>
          <a:p>
            <a:pPr rtl="0"/>
            <a:r>
              <a:rPr lang="ko-KR" altLang="en-US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257870_TF45331398_Win32" id="{DE441B10-FFDE-4D0A-B464-C9C9B0170975}" vid="{C602A381-A645-4E6C-961B-E3FB64D0768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유니버설 프레젠테이션</Template>
  <TotalTime>253</TotalTime>
  <Words>162</Words>
  <Application>Microsoft Office PowerPoint</Application>
  <PresentationFormat>와이드스크린</PresentationFormat>
  <Paragraphs>53</Paragraphs>
  <Slides>7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Tenorite</vt:lpstr>
      <vt:lpstr>Office 테마</vt:lpstr>
      <vt:lpstr>스마트폰게임프로그래밍 2차 발표</vt:lpstr>
      <vt:lpstr>목차</vt:lpstr>
      <vt:lpstr>소개</vt:lpstr>
      <vt:lpstr>진행 상황</vt:lpstr>
      <vt:lpstr>Git commit</vt:lpstr>
      <vt:lpstr>MainScene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프레젠테이션 제목</dc:title>
  <dc:creator>최해성(2018180044)</dc:creator>
  <cp:lastModifiedBy>최해성(2018180044)</cp:lastModifiedBy>
  <cp:revision>10</cp:revision>
  <dcterms:created xsi:type="dcterms:W3CDTF">2023-03-31T14:53:48Z</dcterms:created>
  <dcterms:modified xsi:type="dcterms:W3CDTF">2023-05-08T12:50:54Z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